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9F1742-009E-71B0-3359-52BCBE0FCA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DAA422B-DB7C-86AA-678A-177E17FECF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057138F-3F14-D68E-5BFB-D160393DB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96088-3431-4E11-A8D3-A928520153DF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BD27B44-CF1A-60CD-CE50-4872E2D1D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F896983-35BF-2E04-9859-1379E5624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8CAE-16B2-4167-90E6-B3DE8B7AB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9290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095E4-9E5B-F383-BF2E-24F139642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9ABAFA8-BA50-FC4C-9D5F-0D58A59DA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302F656-7A8C-5CEE-6F9F-EB09D0DE1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96088-3431-4E11-A8D3-A928520153DF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2D5AFEF-8DEB-8230-8B41-40BD6DB73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905DBD2-6EED-FA1E-A978-28A1952D6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8CAE-16B2-4167-90E6-B3DE8B7AB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377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7936280-52DD-3961-B75A-F490073083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7C12A75-9504-09E9-8A60-DB561D9A0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2E3C88C-9E3D-27E0-951D-8EC348560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96088-3431-4E11-A8D3-A928520153DF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102D69-DAFC-8437-572B-9A04D6313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11D555-CC64-A2CA-8B0B-7216CD95F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8CAE-16B2-4167-90E6-B3DE8B7AB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4913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8C7027-E890-DC52-88AB-36D4949BC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BCF6B55-D763-E9A0-1DCE-DBC33EA53C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8F5C53E-2065-42D6-7762-6E6F4A63F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96088-3431-4E11-A8D3-A928520153DF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48D70D7-A24D-F7DE-AF7A-8959C920E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DCFB559-BD9E-FECC-BFD0-F8D40DDE1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8CAE-16B2-4167-90E6-B3DE8B7AB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3854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4D54F1-6FFF-6AA3-E16D-99EF6440C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AB391DD-659F-73DA-0882-BC2F367AF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AC39E6-8220-4A7D-1877-73597FF00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96088-3431-4E11-A8D3-A928520153DF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91ACFC-3265-4782-1C07-B9720BB42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336909-A85D-42FF-619B-A286E1749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8CAE-16B2-4167-90E6-B3DE8B7AB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3238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FFEB44-994A-C893-A38F-78DD8D20D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309AA0E-F8C4-6814-3FC0-74DF30DCCB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B508C1B-039F-A1B8-15E0-B7138E19BB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8C0E2B4-0ADC-6289-F077-A5FA7F0D7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96088-3431-4E11-A8D3-A928520153DF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051C520-7E78-7513-CCCD-442A63870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A33A8AD-BF0B-0BD3-1674-BCF0FF827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8CAE-16B2-4167-90E6-B3DE8B7AB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8959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280AB4-88A2-4419-F55E-A642C5252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7BCFC92-A6E2-B2B7-8C3A-20D5F6B58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FA77D60-7ECB-77EB-C8B0-9ACA23E86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56EF93B-1105-A404-BD73-599E47AD7B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319F656-6D2C-6024-1996-483E2C084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AD18234-BC1E-25F3-1803-C074A6D49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96088-3431-4E11-A8D3-A928520153DF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C5E9884-087F-E20A-E716-A6D4D02CF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048CC68-D93C-1F3C-DBC1-16FA9D27D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8CAE-16B2-4167-90E6-B3DE8B7AB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089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DC6C57-6D5A-6BD1-F922-94CE585AA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E4A4727-2770-1CB2-CEB9-B180B2CBB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96088-3431-4E11-A8D3-A928520153DF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44A4EB-CD13-46EC-59CA-93EDCAB69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24BE340-8967-F157-779C-37EC0230E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8CAE-16B2-4167-90E6-B3DE8B7AB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4004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CB7F2AB-42D5-B060-4660-52060A2BC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96088-3431-4E11-A8D3-A928520153DF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C974144-66E7-B87B-E9CC-2A1B3FDFE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C1A0EA6-6C9B-23EE-49B7-237D5955C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8CAE-16B2-4167-90E6-B3DE8B7AB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4585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99E070-A909-CD97-BFD0-7C0C3CC09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4D7938-4145-C80C-C1B7-E0933EF1DE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3787E0-E389-5374-ACD4-4073D79155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BD8D35E-C562-A97E-A4D1-F5ED20BC7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96088-3431-4E11-A8D3-A928520153DF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E8AC0B-AA28-5FBB-AF92-042783DFF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BA4E42E-D1D1-3264-6FED-7752C48C2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8CAE-16B2-4167-90E6-B3DE8B7AB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0366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F725C-192D-6BE4-CE9C-7A08BFE29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0D673CB-7386-104C-C794-606F5AFFB1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0D6C96E-2A74-2483-DE15-7E9D80592E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08BF562-3451-F0B1-7999-60F0AF2D3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96088-3431-4E11-A8D3-A928520153DF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300E394-567B-0950-61B5-73E470D23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22B2B3-A5AF-DC62-A9DA-8B97056DD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8CAE-16B2-4167-90E6-B3DE8B7AB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0402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E6BBC2B-CF36-7AB2-9288-788191CC4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ECAE25-6F06-41E8-B4D3-4562E9AEFE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580FD50-E308-51BE-2F30-7D5749B983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96088-3431-4E11-A8D3-A928520153DF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92ED102-FE17-7C7D-0A6C-E36E40C58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95F74D-E2A2-4233-B0F0-1B9D0D9364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A8CAE-16B2-4167-90E6-B3DE8B7AB9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1487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F7BA8A-8D32-0ACC-C5FA-10B401E931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18084"/>
            <a:ext cx="9144000" cy="2387600"/>
          </a:xfrm>
        </p:spPr>
        <p:txBody>
          <a:bodyPr/>
          <a:lstStyle/>
          <a:p>
            <a:r>
              <a:rPr lang="pt-BR" dirty="0"/>
              <a:t>TITULO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FCDE9C-C320-6E0B-7544-A11730DA5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2133" y="5160980"/>
            <a:ext cx="9144000" cy="1655762"/>
          </a:xfrm>
        </p:spPr>
        <p:txBody>
          <a:bodyPr/>
          <a:lstStyle/>
          <a:p>
            <a:r>
              <a:rPr lang="pt-BR" dirty="0"/>
              <a:t>NOME COMPLETO DOS AUTORES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19AE4C6-D953-2948-5321-68C1964E95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3" y="0"/>
            <a:ext cx="121920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115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spaço Reservado para Conteúdo 4">
            <a:extLst>
              <a:ext uri="{FF2B5EF4-FFF2-40B4-BE49-F238E27FC236}">
                <a16:creationId xmlns:a16="http://schemas.microsoft.com/office/drawing/2014/main" id="{49680E1D-4BAC-9504-EDFD-85D5867DB21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103120"/>
          </a:xfrm>
          <a:prstGeom prst="rect">
            <a:avLst/>
          </a:prstGeom>
          <a:effectLst>
            <a:glow rad="127000">
              <a:schemeClr val="accent1">
                <a:alpha val="40000"/>
              </a:schemeClr>
            </a:glow>
          </a:effec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BB640D6-5192-1789-8DC5-E0C50D2DE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289" y="1377363"/>
            <a:ext cx="10515600" cy="725757"/>
          </a:xfrm>
        </p:spPr>
        <p:txBody>
          <a:bodyPr/>
          <a:lstStyle/>
          <a:p>
            <a:r>
              <a:rPr lang="pt-BR" b="1" dirty="0">
                <a:latin typeface="Arial Black" panose="020B0A04020102020204" pitchFamily="34" charset="0"/>
              </a:rPr>
              <a:t>INTRODUÇÃO </a:t>
            </a:r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E31CE95E-5143-13A1-26C1-DE99AE999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659" y="2303926"/>
            <a:ext cx="10515600" cy="4351338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7648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spaço Reservado para Conteúdo 4">
            <a:extLst>
              <a:ext uri="{FF2B5EF4-FFF2-40B4-BE49-F238E27FC236}">
                <a16:creationId xmlns:a16="http://schemas.microsoft.com/office/drawing/2014/main" id="{49680E1D-4BAC-9504-EDFD-85D5867DB21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103120"/>
          </a:xfrm>
          <a:prstGeom prst="rect">
            <a:avLst/>
          </a:prstGeom>
          <a:effectLst>
            <a:glow rad="127000">
              <a:schemeClr val="accent1">
                <a:alpha val="40000"/>
              </a:schemeClr>
            </a:glow>
          </a:effec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BB640D6-5192-1789-8DC5-E0C50D2DE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289" y="1377363"/>
            <a:ext cx="10515600" cy="725757"/>
          </a:xfrm>
        </p:spPr>
        <p:txBody>
          <a:bodyPr/>
          <a:lstStyle/>
          <a:p>
            <a:r>
              <a:rPr lang="pt-BR" b="1" dirty="0">
                <a:latin typeface="Arial Black" panose="020B0A04020102020204" pitchFamily="34" charset="0"/>
              </a:rPr>
              <a:t>OBJETIVO </a:t>
            </a:r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E31CE95E-5143-13A1-26C1-DE99AE999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659" y="2303926"/>
            <a:ext cx="10515600" cy="4351338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6195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spaço Reservado para Conteúdo 4">
            <a:extLst>
              <a:ext uri="{FF2B5EF4-FFF2-40B4-BE49-F238E27FC236}">
                <a16:creationId xmlns:a16="http://schemas.microsoft.com/office/drawing/2014/main" id="{49680E1D-4BAC-9504-EDFD-85D5867DB21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103120"/>
          </a:xfrm>
          <a:prstGeom prst="rect">
            <a:avLst/>
          </a:prstGeom>
          <a:effectLst>
            <a:glow rad="127000">
              <a:schemeClr val="accent1">
                <a:alpha val="40000"/>
              </a:schemeClr>
            </a:glow>
          </a:effec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BB640D6-5192-1789-8DC5-E0C50D2DE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289" y="1377363"/>
            <a:ext cx="10515600" cy="725757"/>
          </a:xfrm>
        </p:spPr>
        <p:txBody>
          <a:bodyPr/>
          <a:lstStyle/>
          <a:p>
            <a:r>
              <a:rPr lang="pt-BR" b="1" dirty="0">
                <a:latin typeface="Arial Black" panose="020B0A04020102020204" pitchFamily="34" charset="0"/>
              </a:rPr>
              <a:t>METODOLOGIA </a:t>
            </a:r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E31CE95E-5143-13A1-26C1-DE99AE999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659" y="2303926"/>
            <a:ext cx="10515600" cy="4351338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7934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spaço Reservado para Conteúdo 4">
            <a:extLst>
              <a:ext uri="{FF2B5EF4-FFF2-40B4-BE49-F238E27FC236}">
                <a16:creationId xmlns:a16="http://schemas.microsoft.com/office/drawing/2014/main" id="{49680E1D-4BAC-9504-EDFD-85D5867DB21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103120"/>
          </a:xfrm>
          <a:prstGeom prst="rect">
            <a:avLst/>
          </a:prstGeom>
          <a:effectLst>
            <a:glow rad="127000">
              <a:schemeClr val="accent1">
                <a:alpha val="40000"/>
              </a:schemeClr>
            </a:glow>
          </a:effec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BB640D6-5192-1789-8DC5-E0C50D2DE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289" y="1377363"/>
            <a:ext cx="10515600" cy="725757"/>
          </a:xfrm>
        </p:spPr>
        <p:txBody>
          <a:bodyPr/>
          <a:lstStyle/>
          <a:p>
            <a:r>
              <a:rPr lang="pt-BR" b="1" dirty="0">
                <a:latin typeface="Arial Black" panose="020B0A04020102020204" pitchFamily="34" charset="0"/>
              </a:rPr>
              <a:t>RESULTADOS </a:t>
            </a:r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E31CE95E-5143-13A1-26C1-DE99AE999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659" y="2303926"/>
            <a:ext cx="10515600" cy="4351338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9956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spaço Reservado para Conteúdo 4">
            <a:extLst>
              <a:ext uri="{FF2B5EF4-FFF2-40B4-BE49-F238E27FC236}">
                <a16:creationId xmlns:a16="http://schemas.microsoft.com/office/drawing/2014/main" id="{49680E1D-4BAC-9504-EDFD-85D5867DB21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103120"/>
          </a:xfrm>
          <a:prstGeom prst="rect">
            <a:avLst/>
          </a:prstGeom>
          <a:effectLst>
            <a:glow rad="127000">
              <a:schemeClr val="accent1">
                <a:alpha val="40000"/>
              </a:schemeClr>
            </a:glow>
          </a:effec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BB640D6-5192-1789-8DC5-E0C50D2DE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289" y="1377363"/>
            <a:ext cx="10515600" cy="725757"/>
          </a:xfrm>
        </p:spPr>
        <p:txBody>
          <a:bodyPr/>
          <a:lstStyle/>
          <a:p>
            <a:r>
              <a:rPr lang="pt-BR" b="1" dirty="0">
                <a:latin typeface="Arial Black" panose="020B0A04020102020204" pitchFamily="34" charset="0"/>
              </a:rPr>
              <a:t>CONCLUSÃO </a:t>
            </a:r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E31CE95E-5143-13A1-26C1-DE99AE999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659" y="2303926"/>
            <a:ext cx="10515600" cy="4351338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5062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Tema do Office</vt:lpstr>
      <vt:lpstr>TITULO </vt:lpstr>
      <vt:lpstr>INTRODUÇÃO </vt:lpstr>
      <vt:lpstr>OBJETIVO </vt:lpstr>
      <vt:lpstr>METODOLOGIA </vt:lpstr>
      <vt:lpstr>RESULTADOS </vt:lpstr>
      <vt:lpstr>CONCLUSÃO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</dc:title>
  <dc:creator>Alana Simões</dc:creator>
  <cp:lastModifiedBy>Alana Simões</cp:lastModifiedBy>
  <cp:revision>2</cp:revision>
  <dcterms:created xsi:type="dcterms:W3CDTF">2024-09-11T01:03:06Z</dcterms:created>
  <dcterms:modified xsi:type="dcterms:W3CDTF">2024-09-11T01:03:41Z</dcterms:modified>
</cp:coreProperties>
</file>